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863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 snapToGrid="0" showGuides="1">
      <p:cViewPr varScale="1">
        <p:scale>
          <a:sx n="78" d="100"/>
          <a:sy n="78" d="100"/>
        </p:scale>
        <p:origin x="7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1DC10-ADDD-45A3-B048-40968C30B58B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FDDD3-54CD-4D35-B74D-AA64EEA3807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2252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DDD3-54CD-4D35-B74D-AA64EEA3807D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509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21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294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7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148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87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7364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576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01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128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595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14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DE6495B-671A-47FA-8648-80D67E943983}" type="datetimeFigureOut">
              <a:rPr lang="bg-BG" smtClean="0"/>
              <a:t>29.5.2022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7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B85C6662-4F0C-4F92-B362-D179B3EB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805" y="-2483782"/>
            <a:ext cx="17178740" cy="9600409"/>
          </a:xfrm>
          <a:prstGeom prst="rect">
            <a:avLst/>
          </a:prstGeom>
        </p:spPr>
      </p:pic>
      <p:sp useBgFill="1">
        <p:nvSpPr>
          <p:cNvPr id="7" name="Правоъгълник 6">
            <a:extLst>
              <a:ext uri="{FF2B5EF4-FFF2-40B4-BE49-F238E27FC236}">
                <a16:creationId xmlns:a16="http://schemas.microsoft.com/office/drawing/2014/main" id="{9893026C-269B-4B5B-9715-A33CCED16BEB}"/>
              </a:ext>
            </a:extLst>
          </p:cNvPr>
          <p:cNvSpPr/>
          <p:nvPr/>
        </p:nvSpPr>
        <p:spPr>
          <a:xfrm>
            <a:off x="10261105" y="-2734594"/>
            <a:ext cx="532436" cy="1342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3AA44874-061F-408B-B4BA-AA60F0974581}"/>
              </a:ext>
            </a:extLst>
          </p:cNvPr>
          <p:cNvSpPr/>
          <p:nvPr/>
        </p:nvSpPr>
        <p:spPr>
          <a:xfrm>
            <a:off x="-4105389" y="-3821723"/>
            <a:ext cx="20069908" cy="129657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Картина 2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49AD9CCD-6229-4CBA-9D9F-486F3A87A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67" y="1085681"/>
            <a:ext cx="5502374" cy="4998267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9F94EED8-7047-F3EE-C873-68613AEBADFD}"/>
              </a:ext>
            </a:extLst>
          </p:cNvPr>
          <p:cNvSpPr txBox="1"/>
          <p:nvPr/>
        </p:nvSpPr>
        <p:spPr>
          <a:xfrm>
            <a:off x="369759" y="1809646"/>
            <a:ext cx="5726241" cy="3238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7200" b="1" spc="50" dirty="0">
                <a:ln>
                  <a:noFill/>
                </a:ln>
                <a:solidFill>
                  <a:srgbClr val="E7E6E6"/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</a:p>
          <a:p>
            <a:pPr marL="0" marR="0" indent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spc="50" dirty="0" err="1">
                <a:ln>
                  <a:noFill/>
                </a:ln>
                <a:solidFill>
                  <a:srgbClr val="E7E6E6"/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ScienceLab</a:t>
            </a:r>
            <a:endParaRPr lang="en-US" sz="4000" b="1" dirty="0">
              <a:solidFill>
                <a:srgbClr val="FFFFF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9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A7C09BAF-3FB9-4C0F-87D9-D8B8DD4D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805" y="-2483782"/>
            <a:ext cx="17178740" cy="9600409"/>
          </a:xfrm>
          <a:prstGeom prst="rect">
            <a:avLst/>
          </a:prstGeom>
        </p:spPr>
      </p:pic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08CB0AA0-F130-4FF3-91B4-8899FD8FBB12}"/>
              </a:ext>
            </a:extLst>
          </p:cNvPr>
          <p:cNvSpPr/>
          <p:nvPr/>
        </p:nvSpPr>
        <p:spPr>
          <a:xfrm>
            <a:off x="-4105389" y="-3821723"/>
            <a:ext cx="20069908" cy="129657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117318"/>
            <a:ext cx="4429615" cy="39319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Забавление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Подготовка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Улеснение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Мотивация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Увереност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Гарантиран успех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Отлични резултати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endParaRPr lang="bg-BG" sz="2800" dirty="0">
              <a:solidFill>
                <a:schemeClr val="bg1"/>
              </a:solidFill>
            </a:endParaRPr>
          </a:p>
          <a:p>
            <a:pPr>
              <a:buClrTx/>
              <a:buFont typeface="Courier New" panose="02070309020205020404" pitchFamily="49" charset="0"/>
              <a:buChar char="o"/>
            </a:pPr>
            <a:endParaRPr lang="bg-BG" sz="2800" dirty="0">
              <a:solidFill>
                <a:schemeClr val="bg1"/>
              </a:solidFill>
            </a:endParaRPr>
          </a:p>
          <a:p>
            <a:pPr>
              <a:buClrTx/>
              <a:buFont typeface="Courier New" panose="02070309020205020404" pitchFamily="49" charset="0"/>
              <a:buChar char="o"/>
            </a:pPr>
            <a:endParaRPr lang="bg-BG" sz="2800" dirty="0">
              <a:solidFill>
                <a:schemeClr val="bg1"/>
              </a:solidFill>
            </a:endParaRPr>
          </a:p>
          <a:p>
            <a:pPr>
              <a:buClrTx/>
              <a:buFont typeface="Courier New" panose="02070309020205020404" pitchFamily="49" charset="0"/>
              <a:buChar char="o"/>
            </a:pPr>
            <a:endParaRPr lang="bg-BG" sz="2800" dirty="0">
              <a:solidFill>
                <a:schemeClr val="bg1"/>
              </a:solidFill>
            </a:endParaRPr>
          </a:p>
        </p:txBody>
      </p:sp>
      <p:pic>
        <p:nvPicPr>
          <p:cNvPr id="5" name="Графика 4" descr="Стремеж">
            <a:extLst>
              <a:ext uri="{FF2B5EF4-FFF2-40B4-BE49-F238E27FC236}">
                <a16:creationId xmlns:a16="http://schemas.microsoft.com/office/drawing/2014/main" id="{C40E7A07-891A-4568-816C-A05AE21B2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Цели на проекта:</a:t>
            </a:r>
          </a:p>
        </p:txBody>
      </p:sp>
    </p:spTree>
    <p:extLst>
      <p:ext uri="{BB962C8B-B14F-4D97-AF65-F5344CB8AC3E}">
        <p14:creationId xmlns:p14="http://schemas.microsoft.com/office/powerpoint/2010/main" val="38686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65120DA2-A195-41A3-A78E-4C3E0FCA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805" y="-2483782"/>
            <a:ext cx="17178740" cy="9600409"/>
          </a:xfrm>
          <a:prstGeom prst="rect">
            <a:avLst/>
          </a:prstGeom>
        </p:spPr>
      </p:pic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7A21DC84-68FE-43BD-9C73-311F11DD93F6}"/>
              </a:ext>
            </a:extLst>
          </p:cNvPr>
          <p:cNvSpPr/>
          <p:nvPr/>
        </p:nvSpPr>
        <p:spPr>
          <a:xfrm>
            <a:off x="-4105389" y="-3821723"/>
            <a:ext cx="20069908" cy="129657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>
                <a:solidFill>
                  <a:schemeClr val="bg1"/>
                </a:solidFill>
              </a:rPr>
              <a:t>Тема</a:t>
            </a:r>
            <a:r>
              <a:rPr lang="en-US" sz="2800" dirty="0">
                <a:solidFill>
                  <a:schemeClr val="bg1"/>
                </a:solidFill>
              </a:rPr>
              <a:t> и </a:t>
            </a:r>
            <a:r>
              <a:rPr lang="bg-BG" sz="2800" dirty="0">
                <a:solidFill>
                  <a:schemeClr val="bg1"/>
                </a:solidFill>
              </a:rPr>
              <a:t>структура на проекта</a:t>
            </a:r>
          </a:p>
        </p:txBody>
      </p:sp>
      <p:pic>
        <p:nvPicPr>
          <p:cNvPr id="8" name="Картина 7" descr="Картина, която съдържа текст, закрито, таван&#10;&#10;Описанието е генерирано автоматично">
            <a:extLst>
              <a:ext uri="{FF2B5EF4-FFF2-40B4-BE49-F238E27FC236}">
                <a16:creationId xmlns:a16="http://schemas.microsoft.com/office/drawing/2014/main" id="{07C83717-A1E6-421B-A1B5-3CAD64E8C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54" y="2286001"/>
            <a:ext cx="4893052" cy="2752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1E9337AF-73D1-4544-9E85-AB8D5DD93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19" y="3557087"/>
            <a:ext cx="4892930" cy="2752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385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35D93C25-3AE2-4952-9906-24205476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805" y="-2483782"/>
            <a:ext cx="17178740" cy="9600409"/>
          </a:xfrm>
          <a:prstGeom prst="rect">
            <a:avLst/>
          </a:prstGeom>
        </p:spPr>
      </p:pic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9A27FB16-EB61-4013-9C74-FEACB0DE8959}"/>
              </a:ext>
            </a:extLst>
          </p:cNvPr>
          <p:cNvSpPr/>
          <p:nvPr/>
        </p:nvSpPr>
        <p:spPr>
          <a:xfrm>
            <a:off x="-4105389" y="-3821723"/>
            <a:ext cx="20069908" cy="129657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>
                <a:solidFill>
                  <a:schemeClr val="bg1"/>
                </a:solidFill>
              </a:rPr>
              <a:t>Д</a:t>
            </a:r>
            <a:r>
              <a:rPr lang="en-US" sz="2800" dirty="0" err="1">
                <a:solidFill>
                  <a:schemeClr val="bg1"/>
                </a:solidFill>
              </a:rPr>
              <a:t>изайн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чрез</a:t>
            </a:r>
            <a:r>
              <a:rPr lang="en-US" sz="2800" dirty="0">
                <a:solidFill>
                  <a:schemeClr val="bg1"/>
                </a:solidFill>
              </a:rPr>
              <a:t> Blender</a:t>
            </a:r>
            <a:endParaRPr lang="bg-BG" sz="2800" dirty="0">
              <a:solidFill>
                <a:schemeClr val="bg1"/>
              </a:solidFill>
            </a:endParaRPr>
          </a:p>
        </p:txBody>
      </p:sp>
      <p:pic>
        <p:nvPicPr>
          <p:cNvPr id="13" name="Картина 12" hidden="1">
            <a:extLst>
              <a:ext uri="{FF2B5EF4-FFF2-40B4-BE49-F238E27FC236}">
                <a16:creationId xmlns:a16="http://schemas.microsoft.com/office/drawing/2014/main" id="{CC8DC9B0-6C9B-482C-A170-F0373CF58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Картина 16" hidden="1">
            <a:extLst>
              <a:ext uri="{FF2B5EF4-FFF2-40B4-BE49-F238E27FC236}">
                <a16:creationId xmlns:a16="http://schemas.microsoft.com/office/drawing/2014/main" id="{0337B31A-A3A3-472E-A6FB-F977F60B0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Картина 18" hidden="1">
            <a:extLst>
              <a:ext uri="{FF2B5EF4-FFF2-40B4-BE49-F238E27FC236}">
                <a16:creationId xmlns:a16="http://schemas.microsoft.com/office/drawing/2014/main" id="{03EF5A3C-A3CC-4DC8-B1F1-0017524F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Картина 20" hidden="1">
            <a:extLst>
              <a:ext uri="{FF2B5EF4-FFF2-40B4-BE49-F238E27FC236}">
                <a16:creationId xmlns:a16="http://schemas.microsoft.com/office/drawing/2014/main" id="{3EEDEEF6-3CF8-4BC6-B617-F9F1243DE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Картина 26" hidden="1">
            <a:extLst>
              <a:ext uri="{FF2B5EF4-FFF2-40B4-BE49-F238E27FC236}">
                <a16:creationId xmlns:a16="http://schemas.microsoft.com/office/drawing/2014/main" id="{EA424B8A-3AA0-41D2-AF83-84D1F8FF6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Картина 30" hidden="1">
            <a:extLst>
              <a:ext uri="{FF2B5EF4-FFF2-40B4-BE49-F238E27FC236}">
                <a16:creationId xmlns:a16="http://schemas.microsoft.com/office/drawing/2014/main" id="{F588C90E-F3D9-4321-8CCD-C8B69B79DD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Картина 4" descr="Картина, която съдържа текст, закрито, компютър&#10;&#10;Описанието е генерирано автоматично">
            <a:extLst>
              <a:ext uri="{FF2B5EF4-FFF2-40B4-BE49-F238E27FC236}">
                <a16:creationId xmlns:a16="http://schemas.microsoft.com/office/drawing/2014/main" id="{76BE2B2E-42E5-445E-96BE-D09FAA5D5D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21" y="3236541"/>
            <a:ext cx="4898779" cy="2724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Картина 7" descr="Картина, която съдържа текст, закрито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A494845B-047D-4037-BD59-2B8E6722CC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85" y="2316422"/>
            <a:ext cx="4466425" cy="3659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53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0843E906-4F2E-490F-86C8-22050BF1B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805" y="-2483782"/>
            <a:ext cx="17178740" cy="9600409"/>
          </a:xfrm>
          <a:prstGeom prst="rect">
            <a:avLst/>
          </a:prstGeom>
        </p:spPr>
      </p:pic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970843A3-B632-494F-9705-88A149C10C70}"/>
              </a:ext>
            </a:extLst>
          </p:cNvPr>
          <p:cNvSpPr/>
          <p:nvPr/>
        </p:nvSpPr>
        <p:spPr>
          <a:xfrm>
            <a:off x="-4105389" y="-3821723"/>
            <a:ext cx="20069908" cy="129657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>
                <a:solidFill>
                  <a:schemeClr val="bg1"/>
                </a:solidFill>
              </a:rPr>
              <a:t>С</a:t>
            </a:r>
            <a:r>
              <a:rPr lang="en-US" sz="2800" dirty="0" err="1">
                <a:solidFill>
                  <a:schemeClr val="bg1"/>
                </a:solidFill>
              </a:rPr>
              <a:t>труктура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на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проекта</a:t>
            </a:r>
            <a:endParaRPr lang="bg-BG" sz="2800" dirty="0">
              <a:solidFill>
                <a:schemeClr val="bg1"/>
              </a:solidFill>
            </a:endParaRPr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AEEF8167-F2CC-4291-AB2A-3A0AB6A2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19" y="2740621"/>
            <a:ext cx="5830471" cy="3279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5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A872357F-E1C6-4C7F-AAB6-717D574D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805" y="-2483782"/>
            <a:ext cx="17178740" cy="9600409"/>
          </a:xfrm>
          <a:prstGeom prst="rect">
            <a:avLst/>
          </a:prstGeom>
        </p:spPr>
      </p:pic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1A3C914E-442B-4B4F-B4AF-13B62C650513}"/>
              </a:ext>
            </a:extLst>
          </p:cNvPr>
          <p:cNvSpPr/>
          <p:nvPr/>
        </p:nvSpPr>
        <p:spPr>
          <a:xfrm>
            <a:off x="-4105389" y="-3821723"/>
            <a:ext cx="20069908" cy="129657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 dirty="0">
                <a:solidFill>
                  <a:schemeClr val="bg1"/>
                </a:solidFill>
              </a:rPr>
              <a:t>Създадохме експерименти</a:t>
            </a:r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D5A9F40A-3BEA-48DC-AB70-285FE8F3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525" y="2084832"/>
            <a:ext cx="4422482" cy="24876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B6886C4A-C036-4EAA-899B-56676E51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247" y="3936169"/>
            <a:ext cx="4422483" cy="2487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C0C0868F-1307-4172-9243-27ECE7943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671" y="3031509"/>
            <a:ext cx="4422485" cy="2487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081CEE93-9186-4FBF-8BBA-6CE58F52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11" y="4174270"/>
            <a:ext cx="4422485" cy="2487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07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DDBBE43-FE44-46E9-A5B0-D0E9CFDC9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805" y="-2483782"/>
            <a:ext cx="17178740" cy="9600409"/>
          </a:xfrm>
          <a:prstGeom prst="rect">
            <a:avLst/>
          </a:prstGeom>
        </p:spPr>
      </p:pic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98A924BA-6D8F-4101-B957-BDEFB8715252}"/>
              </a:ext>
            </a:extLst>
          </p:cNvPr>
          <p:cNvSpPr/>
          <p:nvPr/>
        </p:nvSpPr>
        <p:spPr>
          <a:xfrm>
            <a:off x="-4105389" y="-3821723"/>
            <a:ext cx="20069908" cy="129657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>
                <a:solidFill>
                  <a:schemeClr val="bg1"/>
                </a:solidFill>
              </a:rPr>
              <a:t>Нарисувахме персонализиран герой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E535A5B1-C4A8-4823-95E2-687BCC5A1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38" y="1963277"/>
            <a:ext cx="3146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CD53BFB-21D5-4140-8ECC-4009ABAE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9805" y="-2483782"/>
            <a:ext cx="17178740" cy="9600409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86B7275A-BC5A-4DC9-9CB8-FC1C0DD49D15}"/>
              </a:ext>
            </a:extLst>
          </p:cNvPr>
          <p:cNvSpPr/>
          <p:nvPr/>
        </p:nvSpPr>
        <p:spPr>
          <a:xfrm>
            <a:off x="-4105389" y="-3821723"/>
            <a:ext cx="20069908" cy="129657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Ниво на сложност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505921"/>
            <a:ext cx="10877586" cy="23019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Прилагането на С</a:t>
            </a:r>
            <a:r>
              <a:rPr lang="en-US" sz="2800" dirty="0">
                <a:solidFill>
                  <a:schemeClr val="bg1"/>
                </a:solidFill>
              </a:rPr>
              <a:t>#</a:t>
            </a:r>
            <a:r>
              <a:rPr lang="bg-BG" sz="2800" dirty="0">
                <a:solidFill>
                  <a:schemeClr val="bg1"/>
                </a:solidFill>
              </a:rPr>
              <a:t> за изготвянето на експериментите и играта.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Прилагането на физични формули в </a:t>
            </a:r>
            <a:r>
              <a:rPr lang="en-US" sz="2800" dirty="0">
                <a:solidFill>
                  <a:schemeClr val="bg1"/>
                </a:solidFill>
              </a:rPr>
              <a:t>C#.</a:t>
            </a:r>
            <a:endParaRPr lang="bg-BG" sz="2800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Обединяването на всички експериментите в играта.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Използването на </a:t>
            </a:r>
            <a:r>
              <a:rPr lang="de-DE" sz="2800" dirty="0">
                <a:solidFill>
                  <a:schemeClr val="bg1"/>
                </a:solidFill>
              </a:rPr>
              <a:t>Blender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bg-BG" sz="2800" dirty="0">
                <a:solidFill>
                  <a:schemeClr val="bg1"/>
                </a:solidFill>
              </a:rPr>
              <a:t>за изработката на дизайните.</a:t>
            </a:r>
          </a:p>
          <a:p>
            <a:pPr>
              <a:buFont typeface="Courier New" panose="02070309020205020404" pitchFamily="49" charset="0"/>
              <a:buChar char="o"/>
            </a:pPr>
            <a:endParaRPr lang="bg-B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992A5AB-622F-44BC-85E0-83292226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8522DCC-AD6C-4C35-906C-12BA0559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805" y="-2483782"/>
            <a:ext cx="17178740" cy="9600409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2E1CFF66-56F0-444B-B0E4-1629821520EF}"/>
              </a:ext>
            </a:extLst>
          </p:cNvPr>
          <p:cNvSpPr/>
          <p:nvPr/>
        </p:nvSpPr>
        <p:spPr>
          <a:xfrm>
            <a:off x="-4105389" y="-3821723"/>
            <a:ext cx="20069908" cy="12965723"/>
          </a:xfrm>
          <a:prstGeom prst="rect">
            <a:avLst/>
          </a:prstGeom>
          <a:solidFill>
            <a:schemeClr val="tx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E82DB-1D91-4450-A504-16E73AB04DA1}"/>
              </a:ext>
            </a:extLst>
          </p:cNvPr>
          <p:cNvSpPr txBox="1">
            <a:spLocks/>
          </p:cNvSpPr>
          <p:nvPr/>
        </p:nvSpPr>
        <p:spPr>
          <a:xfrm>
            <a:off x="1176528" y="7376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>
                <a:solidFill>
                  <a:schemeClr val="bg1"/>
                </a:solidFill>
              </a:rPr>
              <a:t>Популяризация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5BDFC3-A191-49D6-83AA-4A32D8451075}"/>
              </a:ext>
            </a:extLst>
          </p:cNvPr>
          <p:cNvSpPr txBox="1">
            <a:spLocks/>
          </p:cNvSpPr>
          <p:nvPr/>
        </p:nvSpPr>
        <p:spPr>
          <a:xfrm>
            <a:off x="1024128" y="2505921"/>
            <a:ext cx="10877586" cy="230197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bg-BG" sz="2800" dirty="0">
                <a:solidFill>
                  <a:schemeClr val="bg1"/>
                </a:solidFill>
              </a:rPr>
              <a:t> Приложението е достъпно в </a:t>
            </a:r>
            <a:r>
              <a:rPr lang="en-US" sz="2800" dirty="0" err="1">
                <a:solidFill>
                  <a:schemeClr val="bg1"/>
                </a:solidFill>
              </a:rPr>
              <a:t>GooglePlay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bg-BG" sz="2800" dirty="0">
              <a:solidFill>
                <a:schemeClr val="bg1"/>
              </a:solidFill>
            </a:endParaRPr>
          </a:p>
        </p:txBody>
      </p:sp>
      <p:pic>
        <p:nvPicPr>
          <p:cNvPr id="10" name="Контейнер за съдържание 9">
            <a:extLst>
              <a:ext uri="{FF2B5EF4-FFF2-40B4-BE49-F238E27FC236}">
                <a16:creationId xmlns:a16="http://schemas.microsoft.com/office/drawing/2014/main" id="{7F037CD2-AC80-4E06-A051-0EF9AC57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57" y="1037661"/>
            <a:ext cx="2548443" cy="53800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Картина 3" descr="Картина, която съдържа текст, закрито, стена, под&#10;&#10;Описанието е генерирано автоматично">
            <a:extLst>
              <a:ext uri="{FF2B5EF4-FFF2-40B4-BE49-F238E27FC236}">
                <a16:creationId xmlns:a16="http://schemas.microsoft.com/office/drawing/2014/main" id="{BB5E2FE2-8561-CE4F-5907-23FF83099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22" y="3422773"/>
            <a:ext cx="5258799" cy="2491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Картина 11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B3E1723C-EC04-997A-AEAF-938BDF2BC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22" y="3422773"/>
            <a:ext cx="5258799" cy="2491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Картина 13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D463A727-3C14-0972-9723-879883395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22" y="3422773"/>
            <a:ext cx="5258799" cy="2491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655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2782</TotalTime>
  <Words>119</Words>
  <Application>Microsoft Office PowerPoint</Application>
  <PresentationFormat>Широк екран</PresentationFormat>
  <Paragraphs>30</Paragraphs>
  <Slides>9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7" baseType="lpstr">
      <vt:lpstr>Calibri</vt:lpstr>
      <vt:lpstr>Calibri Light</vt:lpstr>
      <vt:lpstr>Courier New</vt:lpstr>
      <vt:lpstr>Times New Roman</vt:lpstr>
      <vt:lpstr>Tw Cen MT</vt:lpstr>
      <vt:lpstr>Tw Cen MT Condensed</vt:lpstr>
      <vt:lpstr>Wingdings 3</vt:lpstr>
      <vt:lpstr>Integral</vt:lpstr>
      <vt:lpstr>Презентация на PowerPoint</vt:lpstr>
      <vt:lpstr>Цели на проекта:</vt:lpstr>
      <vt:lpstr>Основни етапи при реализирането на проекта</vt:lpstr>
      <vt:lpstr>Основни етапи при реализирането на проекта</vt:lpstr>
      <vt:lpstr>Основни етапи при реализирането на проекта</vt:lpstr>
      <vt:lpstr>Основни етапи при реализирането на проекта</vt:lpstr>
      <vt:lpstr>Основни етапи при реализирането на проекта</vt:lpstr>
      <vt:lpstr>Ниво на сложност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Дани Стоянова</dc:creator>
  <cp:lastModifiedBy>Дани Д. Стоянова</cp:lastModifiedBy>
  <cp:revision>61</cp:revision>
  <dcterms:created xsi:type="dcterms:W3CDTF">2019-05-09T10:31:59Z</dcterms:created>
  <dcterms:modified xsi:type="dcterms:W3CDTF">2022-05-29T20:55:31Z</dcterms:modified>
</cp:coreProperties>
</file>